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78" r:id="rId8"/>
    <p:sldId id="288" r:id="rId9"/>
    <p:sldId id="289" r:id="rId10"/>
    <p:sldId id="274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04143/Groene_detailhandel__plannen_en_optimaliseren_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GL, HA33D, HA33L, HA42D, HA43D,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7823" y="470387"/>
            <a:ext cx="261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Inhoud</a:t>
            </a:r>
            <a:endParaRPr lang="en-US" sz="44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85" y="2187413"/>
            <a:ext cx="250359" cy="28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4880" y="2065598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telefoonnummer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59" y="3348454"/>
            <a:ext cx="235585" cy="269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4880" y="3294629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Uitleg</a:t>
            </a:r>
            <a:r>
              <a:rPr lang="en-US" dirty="0" smtClean="0"/>
              <a:t> arrangement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59" y="3779268"/>
            <a:ext cx="235585" cy="269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4880" y="3703316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Opdracht</a:t>
            </a:r>
            <a:r>
              <a:rPr lang="en-US" dirty="0" smtClean="0"/>
              <a:t> </a:t>
            </a:r>
            <a:r>
              <a:rPr lang="en-US" dirty="0" err="1" smtClean="0"/>
              <a:t>Bedrijf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59" y="1664108"/>
            <a:ext cx="235585" cy="269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84879" y="1585484"/>
            <a:ext cx="442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Kennismaken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759" y="4252758"/>
            <a:ext cx="237765" cy="268247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3497237" y="4190752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Groepsopdracht</a:t>
            </a:r>
            <a:r>
              <a:rPr lang="en-US" dirty="0" smtClean="0"/>
              <a:t> </a:t>
            </a:r>
            <a:r>
              <a:rPr lang="en-US" dirty="0" err="1" smtClean="0"/>
              <a:t>werkzaamheden</a:t>
            </a:r>
            <a:endParaRPr lang="en-US" dirty="0"/>
          </a:p>
        </p:txBody>
      </p:sp>
      <p:pic>
        <p:nvPicPr>
          <p:cNvPr id="19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754" y="4775070"/>
            <a:ext cx="235585" cy="2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Voorstellen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24106" y="1314930"/>
            <a:ext cx="81292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.</a:t>
            </a:r>
          </a:p>
          <a:p>
            <a:endParaRPr lang="nl-NL" sz="2800" dirty="0"/>
          </a:p>
          <a:p>
            <a:r>
              <a:rPr lang="nl-NL" sz="2800" b="1" dirty="0" smtClean="0"/>
              <a:t>Wie is wie</a:t>
            </a:r>
          </a:p>
          <a:p>
            <a:endParaRPr lang="nl-NL" sz="2800" b="1" dirty="0"/>
          </a:p>
          <a:p>
            <a:r>
              <a:rPr lang="nl-NL" sz="2800" b="1" dirty="0" smtClean="0"/>
              <a:t>BPV</a:t>
            </a:r>
            <a:r>
              <a:rPr lang="nl-NL" sz="2800" dirty="0" smtClean="0"/>
              <a:t>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34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23746" y="3105835"/>
            <a:ext cx="872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https://maken.wikiwijs.nl/104143/Groene_detailhandel__plannen_en_optimaliseren</a:t>
            </a:r>
            <a:r>
              <a:rPr lang="nl-NL" dirty="0" smtClean="0">
                <a:hlinkClick r:id="rId3"/>
              </a:rPr>
              <a:t>_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Start </a:t>
            </a:r>
            <a:r>
              <a:rPr lang="en-US" sz="4400" b="1" dirty="0" err="1" smtClean="0">
                <a:latin typeface="Arial"/>
                <a:cs typeface="Arial"/>
              </a:rPr>
              <a:t>opdracht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839951" y="2107580"/>
            <a:ext cx="5553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bedrijf:</a:t>
            </a:r>
          </a:p>
          <a:p>
            <a:r>
              <a:rPr lang="nl-NL" dirty="0" smtClean="0"/>
              <a:t>Maak een presentatie van je stage bedrijf</a:t>
            </a:r>
          </a:p>
          <a:p>
            <a:endParaRPr lang="nl-NL" dirty="0"/>
          </a:p>
          <a:p>
            <a:r>
              <a:rPr lang="nl-NL" dirty="0" smtClean="0"/>
              <a:t>Opdracht werkzaamheden:</a:t>
            </a:r>
          </a:p>
          <a:p>
            <a:r>
              <a:rPr lang="nl-NL" dirty="0" smtClean="0"/>
              <a:t>Maak groepen van 4 en schrijf de werkzaamheden van een tuincentrum op.</a:t>
            </a:r>
          </a:p>
          <a:p>
            <a:r>
              <a:rPr lang="nl-NL" dirty="0" smtClean="0"/>
              <a:t>Per maand.</a:t>
            </a:r>
          </a:p>
          <a:p>
            <a:r>
              <a:rPr lang="nl-NL" dirty="0" smtClean="0"/>
              <a:t>Zie tabel in de 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0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399</TotalTime>
  <Words>85</Words>
  <Application>Microsoft Office PowerPoint</Application>
  <PresentationFormat>Diavoorstelling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86</cp:revision>
  <dcterms:created xsi:type="dcterms:W3CDTF">2016-05-29T10:04:13Z</dcterms:created>
  <dcterms:modified xsi:type="dcterms:W3CDTF">2017-09-14T13:28:50Z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